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7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30" autoAdjust="0"/>
    <p:restoredTop sz="94660"/>
  </p:normalViewPr>
  <p:slideViewPr>
    <p:cSldViewPr>
      <p:cViewPr varScale="1">
        <p:scale>
          <a:sx n="81" d="100"/>
          <a:sy n="81" d="100"/>
        </p:scale>
        <p:origin x="1488" y="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1FC9E3E-2659-419F-B145-F3F615CE4334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1C8BF-52FA-49EC-997E-560812796B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18420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76619-EC66-4FD1-B493-AF03B652C7DE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1476619-EC66-4FD1-B493-AF03B652C7DE}" type="datetimeFigureOut">
              <a:rPr lang="en-US" smtClean="0"/>
              <a:t>1/24/2022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3156611-8545-44E8-9238-65294D2350F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Practice Problems for Friday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600200" y="1776020"/>
            <a:ext cx="4724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1.1, 1.2, 1.3, 1.9, 1.10, 1.12 and 1.14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676400" y="3429000"/>
            <a:ext cx="5715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Next, Topics: Kinetic Theory of gases, Equipartition of Energy and First Law of Thermodynamics. </a:t>
            </a:r>
          </a:p>
        </p:txBody>
      </p:sp>
    </p:spTree>
    <p:extLst>
      <p:ext uri="{BB962C8B-B14F-4D97-AF65-F5344CB8AC3E}">
        <p14:creationId xmlns:p14="http://schemas.microsoft.com/office/powerpoint/2010/main" val="12431993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629</TotalTime>
  <Words>35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Franklin Gothic Book</vt:lpstr>
      <vt:lpstr>Franklin Gothic Medium</vt:lpstr>
      <vt:lpstr>Times New Roman</vt:lpstr>
      <vt:lpstr>Wingdings 2</vt:lpstr>
      <vt:lpstr>Trek</vt:lpstr>
      <vt:lpstr>Practice Problems for Friday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PHYS 334 Macroscopic Phenomena and Thermodynamics</dc:title>
  <dc:creator>Tariq</dc:creator>
  <cp:lastModifiedBy>Tariq Gilani</cp:lastModifiedBy>
  <cp:revision>84</cp:revision>
  <dcterms:created xsi:type="dcterms:W3CDTF">2012-01-21T16:37:44Z</dcterms:created>
  <dcterms:modified xsi:type="dcterms:W3CDTF">2022-01-24T15:12:37Z</dcterms:modified>
</cp:coreProperties>
</file>